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25759" y="2861449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723409" y="3340774"/>
            <a:ext cx="2706337" cy="29247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Is féidir iarratas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38807" y="3639656"/>
            <a:ext cx="1880159" cy="28312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dhéanamh 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an tAontas Eorpach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7863" y="805515"/>
            <a:ext cx="6557962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Comrádaithe nua á lorg agat? Tosaigh anseo!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none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AN tAONTAS EORPACH</a:t>
            </a:r>
            <a:endParaRPr lang="fr-FR" sz="800" b="1" i="0" kern="800" cap="none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3EF0A49-87D7-AECE-CADE-AAE10A295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86" r="844"/>
          <a:stretch/>
        </p:blipFill>
        <p:spPr>
          <a:xfrm>
            <a:off x="158180" y="3968660"/>
            <a:ext cx="1215350" cy="1004951"/>
          </a:xfrm>
          <a:prstGeom prst="rect">
            <a:avLst/>
          </a:prstGeom>
        </p:spPr>
      </p:pic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BE673007-A17F-B597-9C2E-25E8FC6A68C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41350" y="3939929"/>
            <a:ext cx="1177091" cy="28312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ón 2/04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70D8E8-EF6A-59AA-A41C-BF8651C0BB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31BE509-ADBA-01E6-2072-40A9AEA722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B9D6810-B9AB-1746-4B10-A249D977C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828D384-E81F-8A58-BD72-69622EC46C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664D27E-4798-45DC-9718-39BF68850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11716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2025-01-16T20:59:12Z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